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5" r:id="rId3"/>
    <p:sldId id="344" r:id="rId4"/>
    <p:sldId id="348" r:id="rId5"/>
    <p:sldId id="269" r:id="rId6"/>
    <p:sldId id="346" r:id="rId7"/>
    <p:sldId id="3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2271C-F6E6-4E43-97FB-EBB54530CC99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FB6B2-9FA8-4A8F-AC04-C50D8D269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0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6616-6E6B-494E-8A7A-E84AAC985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AA42F-FE6A-457E-8661-6BD66A4EF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CA9D-3D4B-4774-A454-D4871D10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59AE7-C1F8-4215-9AB5-C277BE69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6676A-737E-43F6-9C38-42C14894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058A-AB63-4E82-B250-919A6182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99C8-C868-4550-B55A-8EE37DBBF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28816-08C8-403E-A54E-6F57C0A0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CAA8F-2D8A-463B-92A2-4115A593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7199-80C3-4D7C-A638-6A601874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0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29807-98B5-42CA-8DFB-B293E9F53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35A27-C763-4F19-9F02-8661DEB7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E1125-9ED6-4BD3-AE2E-27871566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58B7-2FB9-44CF-9CD1-95B245DE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8EF-3251-414D-8831-5CA6F30E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B547-FCC4-41C2-B5B5-82D2FE1F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8E15-372F-44B7-A708-EBC3BFAE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EFC0-D58C-45C3-AF60-732C3AC2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5CD8-C169-4E08-8779-4829D193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FEFA-986E-4020-8C89-3E118910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7301-20B5-4205-832F-5713A742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60A2-0A2D-4E1A-9D49-357A4B54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CC46-2280-4959-AFFD-B3CB8B42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DA22E-BD6F-47ED-8A91-5480DA5B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81E9-0DAA-4F78-AFE4-6F2EC8DD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09D4-C4B3-4AD1-B3B4-A1272CE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F220-EC77-495D-97E1-89DB76B77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F3D6-FBE5-4599-B222-1B64F9BA0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3B72A-5108-4D3C-B449-A2BE8CEC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9DAF-4D6A-4D0A-A514-BE3B39E9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E3AA4-B9EE-4F81-B8EA-5E116728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08C3-519B-4FA4-AE0E-20A33C57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0B4A-6E3F-41F3-8CA9-55F3E3B5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E9EDE-90A2-4E5F-BD5D-93DD5311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1AA56-B965-4456-98DE-8E511268A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C288F-8162-4C16-9849-DEBB7552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3240F-7375-47CC-AD49-1668D81D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3BE12-C240-42C3-A4D5-777B2670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A1E8A-844B-4981-94E4-A2B74ADA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1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FF3E-B41E-43A0-93B3-811FCA40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07784-D414-4DF8-A081-8D730073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F7A77-683A-42A3-80AA-6F8A4A4B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153A2-93B8-4EF0-8E05-FFA6FD36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3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91131-EA78-4168-A346-A9DDA9BB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08080-E9CA-46BC-B390-0A1E09F6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8828-9DB2-420C-9CAA-35887EFC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5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B6DC-0F19-416E-B8EB-2C38D05E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402F-FA55-4D86-8EFA-6113FFB0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9505C-CB80-4B40-B527-3F61521B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3FF01-F4A0-4CF8-8C59-C01F408A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DBD37-0050-4C2E-80CD-BFBFF7BC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8036-4B16-4160-8124-A766F5D8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3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7462-8CA6-4C92-A549-5136424A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DC6C2-D06F-4CF2-A076-E0567F4B6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F0643-E9D2-42A8-AC99-B927096A0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D7416-FFB6-45F8-8B9B-1E579A96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78223-411A-450E-BA8C-FE9EF186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F9A0E-390D-4E93-8FA6-8BD079D3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84B7-8BF7-44B2-98E2-B00879B9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004D-E8A8-4047-841E-6EF553481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7C71-68BB-4C19-9DAF-9D2B3FCEF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F63C-5DED-4202-ABCE-E59F7EA5582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D32C-EB54-4F86-BBE5-E9404D8C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1C89-603D-4F59-A462-68D9154F5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09B7-1E98-4B1D-9BB8-09BC49C5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5BBA-6710-427E-A196-8DE95B24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81"/>
            <a:ext cx="9144000" cy="1167319"/>
          </a:xfrm>
        </p:spPr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Fairwork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55D6A-80DD-4231-B00E-C066B7530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08579"/>
            <a:ext cx="9144000" cy="124513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Dr Jamie Woodcock</a:t>
            </a:r>
          </a:p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jamie_woodcock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430E6-59BE-4FCA-99FB-12E565DA6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72" y="1663472"/>
            <a:ext cx="3531056" cy="3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7A2E-E47E-4AAA-9F4A-D66BC0AA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Fairwork</a:t>
            </a:r>
            <a:r>
              <a:rPr lang="en-GB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9A78-021D-4C14-9AED-8B03FE7F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project at the Oxford Internet Institute is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funded by the </a:t>
            </a:r>
            <a:r>
              <a:rPr lang="en-US" dirty="0">
                <a:solidFill>
                  <a:schemeClr val="bg1"/>
                </a:solidFill>
              </a:rPr>
              <a:t>Federal Ministry of Economic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Cooperation and Development (Germany)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Collaborations with IIIT-Bangalore, University of Cape Town, University of Western Cape, University of Manchester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F6E77-14B8-4EB5-863E-346109B82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1" t="15610" r="42165" b="56341"/>
          <a:stretch/>
        </p:blipFill>
        <p:spPr>
          <a:xfrm>
            <a:off x="8569147" y="1690688"/>
            <a:ext cx="1610149" cy="17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D6EEA-3917-47C6-BB8A-FF030DE44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88" y="0"/>
            <a:ext cx="914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9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6C8BE8-803B-4DBD-9606-7F55973A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Principles and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BA800-F928-4622-AB01-D2AF0D12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Representation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Desk research, Platform interviews, Worker interviews</a:t>
            </a:r>
          </a:p>
        </p:txBody>
      </p:sp>
    </p:spTree>
    <p:extLst>
      <p:ext uri="{BB962C8B-B14F-4D97-AF65-F5344CB8AC3E}">
        <p14:creationId xmlns:p14="http://schemas.microsoft.com/office/powerpoint/2010/main" val="412054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D0AA9-49DB-4BB9-B9F1-8B891407D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5"/>
          <a:stretch/>
        </p:blipFill>
        <p:spPr>
          <a:xfrm>
            <a:off x="1703802" y="0"/>
            <a:ext cx="72391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FD466-D453-41DE-AEC2-72F00B36B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32715"/>
          <a:stretch/>
        </p:blipFill>
        <p:spPr>
          <a:xfrm>
            <a:off x="8942962" y="0"/>
            <a:ext cx="324903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0D011-A717-45B0-9E25-90C976024A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33282"/>
          <a:stretch/>
        </p:blipFill>
        <p:spPr>
          <a:xfrm>
            <a:off x="0" y="0"/>
            <a:ext cx="26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1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BB87B-92D0-4DFC-B05E-E59A0E7D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834"/>
            <a:ext cx="10515600" cy="57781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45281-117B-403D-9943-A217CBF08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9" t="12907" r="9514" b="5816"/>
          <a:stretch/>
        </p:blipFill>
        <p:spPr>
          <a:xfrm>
            <a:off x="-971766" y="-702427"/>
            <a:ext cx="14135532" cy="79806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DCDBC7-FE60-4A34-B413-5CEE2A657CE4}"/>
              </a:ext>
            </a:extLst>
          </p:cNvPr>
          <p:cNvSpPr/>
          <p:nvPr/>
        </p:nvSpPr>
        <p:spPr>
          <a:xfrm>
            <a:off x="1767840" y="147374"/>
            <a:ext cx="1188720" cy="502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9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95CFB-1179-4CEC-B6CA-FCBA1F0C8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8" y="0"/>
            <a:ext cx="546046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E1F45-4DA6-4C5E-B971-F0E3CA16E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15" y="1542361"/>
            <a:ext cx="4859426" cy="33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9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Fairwork</vt:lpstr>
      <vt:lpstr>Fairwork Team</vt:lpstr>
      <vt:lpstr>PowerPoint Presentation</vt:lpstr>
      <vt:lpstr>Principles and Methods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Fairwork</dc:title>
  <dc:creator>Jamie Woodcock</dc:creator>
  <cp:lastModifiedBy>Jamie Woodcock</cp:lastModifiedBy>
  <cp:revision>3</cp:revision>
  <dcterms:created xsi:type="dcterms:W3CDTF">2019-03-27T09:20:53Z</dcterms:created>
  <dcterms:modified xsi:type="dcterms:W3CDTF">2019-03-27T11:47:25Z</dcterms:modified>
</cp:coreProperties>
</file>